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7" r:id="rId2"/>
    <p:sldId id="258" r:id="rId3"/>
  </p:sldIdLst>
  <p:sldSz cx="6858000" cy="9906000" type="A4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dette" initials="B" lastIdx="2" clrIdx="0">
    <p:extLst>
      <p:ext uri="{19B8F6BF-5375-455C-9EA6-DF929625EA0E}">
        <p15:presenceInfo xmlns:p15="http://schemas.microsoft.com/office/powerpoint/2012/main" userId="Bernadet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6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52400" y="1"/>
            <a:ext cx="2833688" cy="9906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755" y="1320802"/>
            <a:ext cx="5210345" cy="5038606"/>
          </a:xfrm>
        </p:spPr>
        <p:txBody>
          <a:bodyPr anchor="b">
            <a:normAutofit/>
          </a:bodyPr>
          <a:lstStyle>
            <a:lvl1pPr algn="r">
              <a:defRPr sz="405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179" y="6359407"/>
            <a:ext cx="4321922" cy="1970989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94330" y="8836153"/>
            <a:ext cx="643105" cy="527403"/>
          </a:xfrm>
        </p:spPr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7800" y="8836153"/>
            <a:ext cx="2707079" cy="527403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6490" y="8836153"/>
            <a:ext cx="308610" cy="527403"/>
          </a:xfrm>
        </p:spPr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  <p:sp>
        <p:nvSpPr>
          <p:cNvPr id="23" name="Freeform 12"/>
          <p:cNvSpPr/>
          <p:nvPr/>
        </p:nvSpPr>
        <p:spPr bwMode="auto">
          <a:xfrm>
            <a:off x="152400" y="5448300"/>
            <a:ext cx="271463" cy="130705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420291" y="5585884"/>
            <a:ext cx="46435" cy="116947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93239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43" y="6836360"/>
            <a:ext cx="5636993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2482" y="1346384"/>
            <a:ext cx="4628299" cy="45716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5143" y="7654982"/>
            <a:ext cx="5636993" cy="713140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556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44" y="990600"/>
            <a:ext cx="5636993" cy="440266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43" y="6273800"/>
            <a:ext cx="5636994" cy="20912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961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27066" y="1246589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9148" y="407246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56" y="990602"/>
            <a:ext cx="5230586" cy="3962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8676" y="4952999"/>
            <a:ext cx="4973346" cy="5503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43" y="6273800"/>
            <a:ext cx="5636993" cy="20912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303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44" y="4779061"/>
            <a:ext cx="5636992" cy="21216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43" y="6900661"/>
            <a:ext cx="5636993" cy="12428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046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27066" y="1246589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9148" y="407246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56" y="990602"/>
            <a:ext cx="5230586" cy="3962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5144" y="5613400"/>
            <a:ext cx="5636993" cy="1284111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43" y="6897511"/>
            <a:ext cx="5636993" cy="1467556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8928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44" y="990602"/>
            <a:ext cx="5636993" cy="393946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5143" y="5063067"/>
            <a:ext cx="5636994" cy="12107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43" y="6273800"/>
            <a:ext cx="5636994" cy="20912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088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9635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76045" y="990600"/>
            <a:ext cx="996092" cy="737446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5143" y="990600"/>
            <a:ext cx="4512280" cy="7374467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858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660402"/>
            <a:ext cx="5778500" cy="286173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3852333"/>
            <a:ext cx="5778500" cy="4814068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08247" y="8822917"/>
            <a:ext cx="643105" cy="527403"/>
          </a:xfrm>
        </p:spPr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9486" y="8822917"/>
            <a:ext cx="3985888" cy="527403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4226" y="8822917"/>
            <a:ext cx="320875" cy="527403"/>
          </a:xfrm>
        </p:spPr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13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247" y="3852331"/>
            <a:ext cx="5024854" cy="3408991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248" y="7261323"/>
            <a:ext cx="5024852" cy="12428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4988" y="8834324"/>
            <a:ext cx="310112" cy="527403"/>
          </a:xfrm>
        </p:spPr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596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990602"/>
            <a:ext cx="5778500" cy="25315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3852334"/>
            <a:ext cx="2804922" cy="486586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0178" y="3852334"/>
            <a:ext cx="2804922" cy="48343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375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7111" y="3840103"/>
            <a:ext cx="2592218" cy="832378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5142" y="4817708"/>
            <a:ext cx="2754186" cy="3849819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71282" y="3852334"/>
            <a:ext cx="2600855" cy="832378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7950" y="4817708"/>
            <a:ext cx="2754186" cy="3849819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770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259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758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43" y="2311400"/>
            <a:ext cx="1996901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665" y="990601"/>
            <a:ext cx="3511472" cy="7374468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5143" y="4292600"/>
            <a:ext cx="1996901" cy="2641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204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50" y="2531532"/>
            <a:ext cx="3053009" cy="19812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3122" y="1320800"/>
            <a:ext cx="1846028" cy="6604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4250" y="4512732"/>
            <a:ext cx="3053009" cy="26416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374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"/>
            <a:ext cx="1599010" cy="9906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600" y="660402"/>
            <a:ext cx="5778500" cy="28617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3852334"/>
            <a:ext cx="5778500" cy="4848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9010" y="8834324"/>
            <a:ext cx="64310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09C09A-2B72-40CC-B76A-765D546E9B06}" type="datetimeFigureOut">
              <a:rPr lang="fr-BE" smtClean="0"/>
              <a:t>07-05-19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0248" y="8834324"/>
            <a:ext cx="398588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4988" y="8834324"/>
            <a:ext cx="31011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4F7AFC-3B6A-4E3E-85A7-B5C05ACD683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003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pm.be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7BD2A-146F-471C-A8CD-336EE4A52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1306555"/>
            <a:ext cx="5852230" cy="526004"/>
          </a:xfrm>
        </p:spPr>
        <p:txBody>
          <a:bodyPr>
            <a:noAutofit/>
          </a:bodyPr>
          <a:lstStyle/>
          <a:p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DRH : enjeux et perspectives de l’évolution d’une profession</a:t>
            </a:r>
            <a:b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Mardi 25 juin 2019 de 8h30 à 13h</a:t>
            </a:r>
            <a:b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Aula Magna, Louvain House - Louvain-la-Neuve</a:t>
            </a:r>
            <a:br>
              <a:rPr lang="fr-FR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BE" sz="1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4389BF4-1CA4-40E0-BCA8-43A04F6E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10" y="446373"/>
            <a:ext cx="1044323" cy="167091"/>
          </a:xfr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D155BBA-0608-487E-889F-29E551B72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84" y="125688"/>
            <a:ext cx="1034986" cy="85135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24B7762-8B20-4E4A-B575-A1CB6402EC41}"/>
              </a:ext>
            </a:extLst>
          </p:cNvPr>
          <p:cNvSpPr txBox="1"/>
          <p:nvPr/>
        </p:nvSpPr>
        <p:spPr>
          <a:xfrm>
            <a:off x="815340" y="708000"/>
            <a:ext cx="205740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50" b="1" i="1" dirty="0">
                <a:solidFill>
                  <a:srgbClr val="002060"/>
                </a:solidFill>
              </a:rPr>
              <a:t>par l’entreprise, pour l’entreprise, dans l’entreprise</a:t>
            </a:r>
            <a:endParaRPr lang="fr-BE" sz="650" b="1" i="1" dirty="0">
              <a:solidFill>
                <a:srgbClr val="002060"/>
              </a:solidFill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F05E10F5-5CD1-4D4B-9900-91BD83CE637E}"/>
              </a:ext>
            </a:extLst>
          </p:cNvPr>
          <p:cNvSpPr txBox="1">
            <a:spLocks/>
          </p:cNvSpPr>
          <p:nvPr/>
        </p:nvSpPr>
        <p:spPr>
          <a:xfrm>
            <a:off x="2628491" y="2476499"/>
            <a:ext cx="3869837" cy="1158959"/>
          </a:xfrm>
          <a:prstGeom prst="rect">
            <a:avLst/>
          </a:prstGeom>
          <a:effectLst/>
        </p:spPr>
        <p:txBody>
          <a:bodyPr vert="horz" lIns="41791" tIns="20896" rIns="41791" bIns="2089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731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métier de DRH connaît aujourd’hui une réelle transformation : «responsabilisation, conformité, éthique et humanisme,…», les tâches des DRH se diversifient, se complexifient, mettent la profession sous pression et forcent à se réinterroger.</a:t>
            </a:r>
          </a:p>
          <a:p>
            <a:pPr algn="just"/>
            <a:endParaRPr lang="fr-F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Définir les enjeux, déterminer les outils et accompagner les DRH dans la transformation de leur profession et l’actualisation de leurs compétences :  tels sont les objectifs de cette matinée d’ateliers et d’échanges, organisée par EPM en collaboration avec l’Ecole des Sciences du Travail </a:t>
            </a:r>
            <a:r>
              <a:rPr lang="fr-F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UCLouvain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à laquelle nous vous convions. </a:t>
            </a:r>
          </a:p>
          <a:p>
            <a:pPr algn="l"/>
            <a:endParaRPr lang="fr-F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731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fr-BE" sz="548" b="1" dirty="0">
              <a:solidFill>
                <a:srgbClr val="00206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2E43EC-E5A8-4D80-8F03-546C781A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57" y="76070"/>
            <a:ext cx="1093119" cy="8513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7091FB1-9037-469E-ABCF-C65B18D0E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424" y="1935811"/>
            <a:ext cx="1704657" cy="2272876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367D37-4050-4D48-9A2F-E4C49EDBD964}"/>
              </a:ext>
            </a:extLst>
          </p:cNvPr>
          <p:cNvSpPr txBox="1">
            <a:spLocks/>
          </p:cNvSpPr>
          <p:nvPr/>
        </p:nvSpPr>
        <p:spPr>
          <a:xfrm>
            <a:off x="2935683" y="3946544"/>
            <a:ext cx="1669628" cy="349835"/>
          </a:xfrm>
          <a:prstGeom prst="rect">
            <a:avLst/>
          </a:prstGeom>
          <a:effectLst/>
        </p:spPr>
        <p:txBody>
          <a:bodyPr vert="horz" lIns="74295" tIns="37148" rIns="74295" bIns="37148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 </a:t>
            </a:r>
            <a:endParaRPr lang="fr-BE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BD3759-4599-4F32-8687-EE5AF22C4502}"/>
              </a:ext>
            </a:extLst>
          </p:cNvPr>
          <p:cNvSpPr/>
          <p:nvPr/>
        </p:nvSpPr>
        <p:spPr>
          <a:xfrm>
            <a:off x="873424" y="4311939"/>
            <a:ext cx="579414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08.30     Accueil café</a:t>
            </a:r>
          </a:p>
          <a:p>
            <a:pPr lvl="0"/>
            <a:endParaRPr lang="fr-F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09.00     Introduction par 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Sibylle du Bus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Administratrice déléguée EPM Academy	   	  	  et </a:t>
            </a:r>
            <a:r>
              <a:rPr lang="fr-FR" sz="1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Bauduin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FR" sz="1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Auquier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Président de l’Ecole des sciences du travail, UCL, 		    	  coordinateur du cycle EPM Academy « Gestion des relations sociales »</a:t>
            </a:r>
          </a:p>
          <a:p>
            <a:pPr lvl="0"/>
            <a:endParaRPr lang="fr-F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09.10     Evolutions récentes de la profession et ses acteurs principaux : une profonde 		  transformation! – 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Laurent </a:t>
            </a:r>
            <a:r>
              <a:rPr lang="fr-FR" sz="1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Taskin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Professeur de  management humain et des 		  organisations à la Louvain </a:t>
            </a:r>
            <a:r>
              <a:rPr lang="fr-F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Management </a:t>
            </a:r>
          </a:p>
          <a:p>
            <a:pPr lvl="0"/>
            <a:endParaRPr lang="fr-F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09.40     Le métier de DRH et ses enjeux : réflexions de 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Christine Marchal 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 d’Engie et 	  de 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Thierry </a:t>
            </a:r>
            <a:r>
              <a:rPr lang="fr-FR" sz="1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Demuysere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département RH de la CSC </a:t>
            </a:r>
          </a:p>
          <a:p>
            <a:pPr lvl="0"/>
            <a:endParaRPr lang="fr-F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10.30     Travail en sous-groupes : 4 thèmes proposés – </a:t>
            </a:r>
            <a:r>
              <a:rPr lang="fr-F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Bauduin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Auquier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Laurent </a:t>
            </a:r>
            <a:r>
              <a:rPr lang="fr-F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Taskin</a:t>
            </a:r>
            <a:endParaRPr lang="fr-F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     1° Association professionnelle : forme, pouvoir?</a:t>
            </a:r>
          </a:p>
          <a:p>
            <a:pPr lvl="0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      2° Conseil de déontologie : forme, compétences, publicité, viabilité?			      3° Charte : contenu, portée, contraintes?</a:t>
            </a:r>
          </a:p>
          <a:p>
            <a:pPr lvl="0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4° Les outils pratiques pour accompagner le/la DRH dans la transformation		          de son métier </a:t>
            </a:r>
          </a:p>
          <a:p>
            <a:pPr lvl="0"/>
            <a:endParaRPr lang="fr-F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11.30    Synthèse par thème et propositions d’évolution</a:t>
            </a:r>
          </a:p>
          <a:p>
            <a:pPr lvl="0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12.30    Conclusions et perspectives - </a:t>
            </a:r>
            <a:r>
              <a:rPr lang="fr-F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Bauduin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Auquier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Laurent </a:t>
            </a:r>
            <a:r>
              <a:rPr lang="fr-F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Taskin</a:t>
            </a:r>
            <a:endParaRPr lang="fr-F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fr-FR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12.45    Walking Buffet 	 				                               </a:t>
            </a:r>
            <a:endParaRPr lang="fr-FR" sz="1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</a:t>
            </a:r>
          </a:p>
          <a:p>
            <a:pPr lvl="0">
              <a:defRPr/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Lieu : Aula Magna, Louvain House (3</a:t>
            </a:r>
            <a:r>
              <a:rPr lang="fr-FR" sz="1200" b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étage) - Louvain-la-Neuve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defRPr/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(Entrée et parking côté Lac – quai 10) </a:t>
            </a:r>
            <a:b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GPS : Boulevard André </a:t>
            </a:r>
            <a:r>
              <a:rPr lang="fr-FR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Oleffe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1348 Louvain-la-Neuve</a:t>
            </a:r>
            <a:r>
              <a:rPr lang="fr-BE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lvl="0"/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Frais d’inscription : 150€ HTVA (bulletin d’inscription au verso)		       </a:t>
            </a:r>
            <a:r>
              <a:rPr lang="fr-FR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./..	                      					</a:t>
            </a:r>
            <a:endParaRPr lang="fr-FR" sz="14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454C39-DAF3-45C0-8AD7-11045A2998AD}"/>
              </a:ext>
            </a:extLst>
          </p:cNvPr>
          <p:cNvSpPr/>
          <p:nvPr/>
        </p:nvSpPr>
        <p:spPr>
          <a:xfrm>
            <a:off x="3902234" y="749248"/>
            <a:ext cx="11833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le soutien de </a:t>
            </a:r>
            <a:endParaRPr lang="fr-BE" sz="1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057F580-6187-40C5-9DD9-4902F8837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5353" y="793195"/>
            <a:ext cx="908383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6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94CA3506-FA70-4D33-AEF7-6D9A147BB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30" y="7905683"/>
            <a:ext cx="3329940" cy="12923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3D5298-C2CF-467E-90B4-C18756917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88" y="9392056"/>
            <a:ext cx="361346" cy="36134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017BD2A-146F-471C-A8CD-336EE4A52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32" y="900361"/>
            <a:ext cx="5956253" cy="852720"/>
          </a:xfrm>
        </p:spPr>
        <p:txBody>
          <a:bodyPr>
            <a:noAutofit/>
          </a:bodyPr>
          <a:lstStyle/>
          <a:p>
            <a:r>
              <a:rPr lang="fr-FR" sz="1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Avec le soutien de </a:t>
            </a:r>
            <a:b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DRH : enjeux et perspectives de l’évolution d’une profession</a:t>
            </a:r>
            <a:b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Mardi 25 juin 2019 de 8h30 à 13h</a:t>
            </a:r>
            <a:endParaRPr lang="fr-BE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4389BF4-1CA4-40E0-BCA8-43A04F6E5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10" y="446373"/>
            <a:ext cx="1044323" cy="167091"/>
          </a:xfr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D155BBA-0608-487E-889F-29E551B72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684" y="125688"/>
            <a:ext cx="1034986" cy="85135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24B7762-8B20-4E4A-B575-A1CB6402EC41}"/>
              </a:ext>
            </a:extLst>
          </p:cNvPr>
          <p:cNvSpPr txBox="1"/>
          <p:nvPr/>
        </p:nvSpPr>
        <p:spPr>
          <a:xfrm>
            <a:off x="815340" y="708000"/>
            <a:ext cx="205740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5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par l’entreprise, pour l’entreprise, dans l’entreprise</a:t>
            </a:r>
            <a:endParaRPr kumimoji="0" lang="fr-BE" sz="65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F05E10F5-5CD1-4D4B-9900-91BD83CE637E}"/>
              </a:ext>
            </a:extLst>
          </p:cNvPr>
          <p:cNvSpPr txBox="1">
            <a:spLocks/>
          </p:cNvSpPr>
          <p:nvPr/>
        </p:nvSpPr>
        <p:spPr>
          <a:xfrm>
            <a:off x="2046153" y="1743412"/>
            <a:ext cx="4008215" cy="592656"/>
          </a:xfrm>
          <a:prstGeom prst="rect">
            <a:avLst/>
          </a:prstGeom>
          <a:effectLst/>
        </p:spPr>
        <p:txBody>
          <a:bodyPr vert="horz" lIns="41791" tIns="20896" rIns="41791" bIns="2089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 w="3175" cmpd="sng"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Bulletin d’inscription à renvoyer par e-mail à : elisabeth.decrayencour@epm.be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31" b="1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94" b="0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31" b="0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2E43EC-E5A8-4D80-8F03-546C781A0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88" y="54062"/>
            <a:ext cx="1093119" cy="8513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7091FB1-9037-469E-ABCF-C65B18D0E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4428" y="2434625"/>
            <a:ext cx="1019879" cy="135983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2437295-9B6D-4209-9C76-3DB5CE8734F3}"/>
              </a:ext>
            </a:extLst>
          </p:cNvPr>
          <p:cNvSpPr txBox="1"/>
          <p:nvPr/>
        </p:nvSpPr>
        <p:spPr>
          <a:xfrm>
            <a:off x="688248" y="7386938"/>
            <a:ext cx="59562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Lieu : Aula Magna, Louvain House (3</a:t>
            </a:r>
            <a:r>
              <a:rPr kumimoji="0" lang="fr-FR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ème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étage) - Louvain-la-Neuve</a:t>
            </a: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(Entrée et parking côté Lac, quai 10)  -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GPS : Boulevard André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Oleffe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1348 Louvain-la-Neuve</a:t>
            </a:r>
            <a:r>
              <a:rPr kumimoji="0" lang="fr-B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fr-BE" sz="64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			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5791A8-1E0A-4FF2-80AD-3F3626B42D2E}"/>
              </a:ext>
            </a:extLst>
          </p:cNvPr>
          <p:cNvSpPr/>
          <p:nvPr/>
        </p:nvSpPr>
        <p:spPr>
          <a:xfrm>
            <a:off x="844464" y="2191775"/>
            <a:ext cx="5064075" cy="512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Nom et prénom du participant : .............................................................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Fonction : ................................................................................................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Adresse de l’entreprise : ……………………………………………………………………..</a:t>
            </a: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…………………………………………………………………………………………………………….</a:t>
            </a: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Tél du participant : ............................... Gsm: ……………………………………… 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E-mail du participant : .............................................................................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Votre référence pour la facturation (si nécessaire) : ………………………......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TVA : …………………………………………………………………………………………...........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S’engage à verser la somme de 181,50€ TVAC/personne au compte               BNP Paribas Fortis : BE26 0017 2203 4229 de l’EPM Management SCRL.</a:t>
            </a:r>
          </a:p>
          <a:p>
            <a:pPr algn="just">
              <a:spcAft>
                <a:spcPts val="0"/>
              </a:spcAft>
            </a:pPr>
            <a:r>
              <a:rPr lang="fr-FR" sz="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paiement vaut inscription (une facture pour acquit vous sera envoyée) 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Adresse de facturation de l’entreprise (si différente de l’adresse d’envoi) 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...................................................................................................................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...................................................................................................................</a:t>
            </a:r>
            <a:endParaRPr lang="fr-B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BE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Conditions d’annulation : toute inscription sera due, sauf si annulée par écrit (lettre ou e-mail avec accusé de réception) au plus tard 20 jours ouvrables avant le début de la journée.</a:t>
            </a:r>
            <a:endParaRPr lang="fr-BE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 cette inscription, j’accepte que mes données personnelles soient traitées en conformité avec la déclaration de confidentialité de EPM (voir site www.epm.be)</a:t>
            </a:r>
            <a:endParaRPr lang="fr-BE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Date : ……………………………………………………………………………………………………</a:t>
            </a:r>
            <a:endParaRPr lang="fr-BE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Signature :  ……………………………………………………………………………………………</a:t>
            </a:r>
            <a:endParaRPr lang="fr-BE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B403E7-C53D-473B-A20D-DFDC5B26DB03}"/>
              </a:ext>
            </a:extLst>
          </p:cNvPr>
          <p:cNvSpPr txBox="1"/>
          <p:nvPr/>
        </p:nvSpPr>
        <p:spPr>
          <a:xfrm>
            <a:off x="1484420" y="9424545"/>
            <a:ext cx="486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EPM Academy, Chemin du </a:t>
            </a:r>
            <a:r>
              <a:rPr lang="fr-BE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Stocquoy</a:t>
            </a:r>
            <a:r>
              <a:rPr lang="fr-BE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– 1300 Wavre –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www.epm.be</a:t>
            </a:r>
            <a:r>
              <a:rPr lang="fr-BE" sz="1200" dirty="0"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</a:p>
          <a:p>
            <a:r>
              <a:rPr lang="fr-BE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 : +32 (0)10 45 11 54  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D75416-DBDF-4032-8A58-4967CE3325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3997" y="905422"/>
            <a:ext cx="904542" cy="18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3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Parallaxe</Template>
  <TotalTime>903</TotalTime>
  <Words>217</Words>
  <Application>Microsoft Office PowerPoint</Application>
  <PresentationFormat>Format A4 (210 x 297 mm)</PresentationFormat>
  <Paragraphs>61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Corbel</vt:lpstr>
      <vt:lpstr>Parallaxe</vt:lpstr>
      <vt:lpstr>DRH : enjeux et perspectives de l’évolution d’une profession Mardi 25 juin 2019 de 8h30 à 13h Aula Magna, Louvain House - Louvain-la-Neuve </vt:lpstr>
      <vt:lpstr>    Avec le soutien de   DRH : enjeux et perspectives de l’évolution d’une profession Mardi 25 juin 2019 de 8h30 à 13h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Bernadette</dc:creator>
  <cp:lastModifiedBy>Bernadette</cp:lastModifiedBy>
  <cp:revision>80</cp:revision>
  <cp:lastPrinted>2019-04-30T11:42:01Z</cp:lastPrinted>
  <dcterms:created xsi:type="dcterms:W3CDTF">2019-04-11T08:55:54Z</dcterms:created>
  <dcterms:modified xsi:type="dcterms:W3CDTF">2019-05-07T13:42:44Z</dcterms:modified>
</cp:coreProperties>
</file>